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2754" y="-9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5D3A65-1ED9-46D4-BBD0-56A14FB8832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1E66903-483A-42E3-86BA-ABF887F8AA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9741" y="1484784"/>
            <a:ext cx="603041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Calibri" pitchFamily="34" charset="0"/>
                <a:cs typeface="Calibri" pitchFamily="34" charset="0"/>
              </a:rPr>
              <a:t>Ричард Льюис </a:t>
            </a:r>
            <a:r>
              <a:rPr lang="ru-RU" sz="3600" dirty="0">
                <a:latin typeface="Calibri" pitchFamily="34" charset="0"/>
                <a:cs typeface="Calibri" pitchFamily="34" charset="0"/>
              </a:rPr>
              <a:t>и его </a:t>
            </a:r>
            <a:r>
              <a:rPr lang="ru-RU" sz="3600" dirty="0" smtClean="0">
                <a:latin typeface="Calibri" pitchFamily="34" charset="0"/>
                <a:cs typeface="Calibri" pitchFamily="34" charset="0"/>
              </a:rPr>
              <a:t>книга</a:t>
            </a:r>
          </a:p>
          <a:p>
            <a:pPr algn="ctr"/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 </a:t>
            </a:r>
            <a:endParaRPr lang="ru-RU" sz="36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3600" b="1" dirty="0">
                <a:latin typeface="Calibri" pitchFamily="34" charset="0"/>
                <a:cs typeface="Calibri" pitchFamily="34" charset="0"/>
              </a:rPr>
              <a:t>«Деловые культуры в международном бизнесе. От столкновения к взаимопониманию</a:t>
            </a:r>
            <a:r>
              <a:rPr lang="ru-RU" sz="3600" b="1" dirty="0" smtClean="0">
                <a:latin typeface="Calibri" pitchFamily="34" charset="0"/>
                <a:cs typeface="Calibri" pitchFamily="34" charset="0"/>
              </a:rPr>
              <a:t>»</a:t>
            </a:r>
          </a:p>
          <a:p>
            <a:pPr algn="ctr"/>
            <a:endParaRPr lang="ru-RU" sz="3600" b="1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800" dirty="0"/>
              <a:t>П</a:t>
            </a:r>
            <a:r>
              <a:rPr lang="en-US" sz="800" dirty="0" err="1"/>
              <a:t>резентации</a:t>
            </a:r>
            <a:r>
              <a:rPr lang="en-US" sz="800" dirty="0"/>
              <a:t> </a:t>
            </a:r>
            <a:r>
              <a:rPr lang="en-US" sz="800" dirty="0" err="1"/>
              <a:t>сделаны</a:t>
            </a:r>
            <a:r>
              <a:rPr lang="en-US" sz="800" dirty="0"/>
              <a:t> </a:t>
            </a:r>
            <a:r>
              <a:rPr lang="en-US" sz="800" dirty="0" err="1"/>
              <a:t>по</a:t>
            </a:r>
            <a:r>
              <a:rPr lang="en-US" sz="800" dirty="0"/>
              <a:t> </a:t>
            </a:r>
            <a:r>
              <a:rPr lang="en-US" sz="800" dirty="0" err="1"/>
              <a:t>материалам</a:t>
            </a:r>
            <a:r>
              <a:rPr lang="en-US" sz="800" dirty="0"/>
              <a:t> </a:t>
            </a:r>
            <a:r>
              <a:rPr lang="en-US" sz="800" dirty="0" err="1"/>
              <a:t>интернета</a:t>
            </a:r>
            <a:endParaRPr lang="ru-RU" sz="800" dirty="0"/>
          </a:p>
          <a:p>
            <a:pPr algn="ctr"/>
            <a:endParaRPr lang="ru-RU" sz="36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6309320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  <a:cs typeface="Calibri" pitchFamily="34" charset="0"/>
              </a:rPr>
              <a:t>Подготовила: студентка 5 курса, 5 гр. Говорунова Валентина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58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9471" y="1408277"/>
            <a:ext cx="6552728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Calibri" pitchFamily="34" charset="0"/>
                <a:cs typeface="Calibri" pitchFamily="34" charset="0"/>
              </a:rPr>
              <a:t> </a:t>
            </a:r>
            <a:endParaRPr lang="ru-RU" sz="2200" dirty="0">
              <a:latin typeface="Calibri" pitchFamily="34" charset="0"/>
              <a:cs typeface="Calibri" pitchFamily="34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100" dirty="0">
                <a:latin typeface="Calibri" pitchFamily="34" charset="0"/>
                <a:cs typeface="Calibri" pitchFamily="34" charset="0"/>
              </a:rPr>
              <a:t>возглавляет международный институт </a:t>
            </a:r>
            <a:r>
              <a:rPr lang="ru-RU" sz="2100" dirty="0" err="1">
                <a:latin typeface="Calibri" pitchFamily="34" charset="0"/>
                <a:cs typeface="Calibri" pitchFamily="34" charset="0"/>
              </a:rPr>
              <a:t>кросскультурного</a:t>
            </a:r>
            <a:r>
              <a:rPr lang="ru-RU" sz="2100" dirty="0">
                <a:latin typeface="Calibri" pitchFamily="34" charset="0"/>
                <a:cs typeface="Calibri" pitchFamily="34" charset="0"/>
              </a:rPr>
              <a:t> и языкового тренинга с филиалами в 30 странах; </a:t>
            </a:r>
            <a:endParaRPr lang="ru-RU" sz="2100" dirty="0" smtClean="0">
              <a:latin typeface="Calibri" pitchFamily="34" charset="0"/>
              <a:cs typeface="Calibri" pitchFamily="34" charset="0"/>
            </a:endParaRPr>
          </a:p>
          <a:p>
            <a:pPr lvl="0"/>
            <a:endParaRPr lang="ru-RU" sz="2100" dirty="0">
              <a:latin typeface="Calibri" pitchFamily="34" charset="0"/>
              <a:cs typeface="Calibri" pitchFamily="34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100" dirty="0">
                <a:latin typeface="Calibri" pitchFamily="34" charset="0"/>
                <a:cs typeface="Calibri" pitchFamily="34" charset="0"/>
              </a:rPr>
              <a:t>среди клиентов его центра - гиганты современной мировой экономики «</a:t>
            </a:r>
            <a:r>
              <a:rPr lang="ru-RU" sz="2100" dirty="0" err="1">
                <a:latin typeface="Calibri" pitchFamily="34" charset="0"/>
                <a:cs typeface="Calibri" pitchFamily="34" charset="0"/>
              </a:rPr>
              <a:t>Дойче</a:t>
            </a:r>
            <a:r>
              <a:rPr lang="ru-RU" sz="2100" dirty="0">
                <a:latin typeface="Calibri" pitchFamily="34" charset="0"/>
                <a:cs typeface="Calibri" pitchFamily="34" charset="0"/>
              </a:rPr>
              <a:t> банк», «БМВ», «Жиллет», «</a:t>
            </a:r>
            <a:r>
              <a:rPr lang="ru-RU" sz="2100" dirty="0" err="1">
                <a:latin typeface="Calibri" pitchFamily="34" charset="0"/>
                <a:cs typeface="Calibri" pitchFamily="34" charset="0"/>
              </a:rPr>
              <a:t>Нокия</a:t>
            </a:r>
            <a:r>
              <a:rPr lang="ru-RU" sz="2100" dirty="0">
                <a:latin typeface="Calibri" pitchFamily="34" charset="0"/>
                <a:cs typeface="Calibri" pitchFamily="34" charset="0"/>
              </a:rPr>
              <a:t>» и др. </a:t>
            </a:r>
            <a:endParaRPr lang="ru-RU" sz="2100" dirty="0" smtClean="0">
              <a:latin typeface="Calibri" pitchFamily="34" charset="0"/>
              <a:cs typeface="Calibri" pitchFamily="34" charset="0"/>
            </a:endParaRPr>
          </a:p>
          <a:p>
            <a:pPr lvl="0"/>
            <a:endParaRPr lang="ru-RU" sz="2100" dirty="0">
              <a:latin typeface="Calibri" pitchFamily="34" charset="0"/>
              <a:cs typeface="Calibri" pitchFamily="34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100" dirty="0">
                <a:latin typeface="Calibri" pitchFamily="34" charset="0"/>
                <a:cs typeface="Calibri" pitchFamily="34" charset="0"/>
              </a:rPr>
              <a:t>говорит на 10 европейских и 2 азиатских языках</a:t>
            </a:r>
            <a:r>
              <a:rPr lang="ru-RU" sz="2100" dirty="0" smtClean="0">
                <a:latin typeface="Calibri" pitchFamily="34" charset="0"/>
                <a:cs typeface="Calibri" pitchFamily="34" charset="0"/>
              </a:rPr>
              <a:t>;</a:t>
            </a:r>
          </a:p>
          <a:p>
            <a:pPr lvl="0"/>
            <a:endParaRPr lang="ru-RU" sz="2100" dirty="0">
              <a:latin typeface="Calibri" pitchFamily="34" charset="0"/>
              <a:cs typeface="Calibri" pitchFamily="34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100" dirty="0">
                <a:latin typeface="Calibri" pitchFamily="34" charset="0"/>
                <a:cs typeface="Calibri" pitchFamily="34" charset="0"/>
              </a:rPr>
              <a:t>в течение 5 лет был домашним учителем императрицы </a:t>
            </a:r>
            <a:r>
              <a:rPr lang="ru-RU" sz="2100" dirty="0" err="1">
                <a:latin typeface="Calibri" pitchFamily="34" charset="0"/>
                <a:cs typeface="Calibri" pitchFamily="34" charset="0"/>
              </a:rPr>
              <a:t>Мичико</a:t>
            </a:r>
            <a:r>
              <a:rPr lang="ru-RU" sz="2100" dirty="0">
                <a:latin typeface="Calibri" pitchFamily="34" charset="0"/>
                <a:cs typeface="Calibri" pitchFamily="34" charset="0"/>
              </a:rPr>
              <a:t> и других членов императорской семьи Японии.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69431" y="931223"/>
            <a:ext cx="69127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latin typeface="Calibri" pitchFamily="34" charset="0"/>
                <a:cs typeface="Calibri" pitchFamily="34" charset="0"/>
              </a:rPr>
              <a:t>Р.Д. Льюис – выдающийся британский лингвист</a:t>
            </a:r>
            <a:r>
              <a:rPr lang="ru-RU" sz="25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885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forexjour.ru/uploads/luis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95575"/>
            <a:ext cx="4248472" cy="6104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60232" y="5519229"/>
            <a:ext cx="23407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latin typeface="Calibri" pitchFamily="34" charset="0"/>
                <a:cs typeface="Calibri" pitchFamily="34" charset="0"/>
              </a:rPr>
              <a:t>Ричард Льюис</a:t>
            </a:r>
          </a:p>
        </p:txBody>
      </p:sp>
    </p:spTree>
    <p:extLst>
      <p:ext uri="{BB962C8B-B14F-4D97-AF65-F5344CB8AC3E}">
        <p14:creationId xmlns:p14="http://schemas.microsoft.com/office/powerpoint/2010/main" val="23950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leolebook.com.ua/image/cache/data/5089-800x8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6" r="10755"/>
          <a:stretch/>
        </p:blipFill>
        <p:spPr bwMode="auto">
          <a:xfrm>
            <a:off x="539552" y="760204"/>
            <a:ext cx="4032448" cy="5111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7025" y="1124744"/>
            <a:ext cx="341553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latin typeface="Calibri" pitchFamily="34" charset="0"/>
                <a:cs typeface="Calibri" pitchFamily="34" charset="0"/>
              </a:rPr>
              <a:t>Книга начинается с предисловия </a:t>
            </a:r>
            <a:r>
              <a:rPr lang="ru-RU" sz="2100" b="1" dirty="0" smtClean="0">
                <a:latin typeface="Calibri" pitchFamily="34" charset="0"/>
                <a:cs typeface="Calibri" pitchFamily="34" charset="0"/>
              </a:rPr>
              <a:t>«Мы и Они».</a:t>
            </a:r>
          </a:p>
          <a:p>
            <a:endParaRPr lang="ru-RU" sz="2100" b="1" dirty="0" smtClean="0">
              <a:latin typeface="Calibri" pitchFamily="34" charset="0"/>
              <a:cs typeface="Calibri" pitchFamily="34" charset="0"/>
            </a:endParaRPr>
          </a:p>
          <a:p>
            <a:endParaRPr lang="ru-RU" sz="2100" b="1" dirty="0">
              <a:latin typeface="Calibri" pitchFamily="34" charset="0"/>
              <a:cs typeface="Calibri" pitchFamily="34" charset="0"/>
            </a:endParaRPr>
          </a:p>
          <a:p>
            <a:endParaRPr lang="ru-RU" sz="2100" dirty="0">
              <a:latin typeface="Calibri" pitchFamily="34" charset="0"/>
              <a:cs typeface="Calibri" pitchFamily="34" charset="0"/>
            </a:endParaRPr>
          </a:p>
          <a:p>
            <a:r>
              <a:rPr lang="ru-RU" sz="2100" dirty="0">
                <a:latin typeface="Calibri" pitchFamily="34" charset="0"/>
                <a:cs typeface="Calibri" pitchFamily="34" charset="0"/>
              </a:rPr>
              <a:t> </a:t>
            </a:r>
            <a:r>
              <a:rPr lang="ru-RU" sz="2100" dirty="0" smtClean="0">
                <a:latin typeface="Calibri" pitchFamily="34" charset="0"/>
                <a:cs typeface="Calibri" pitchFamily="34" charset="0"/>
              </a:rPr>
              <a:t>Р.Д. Льюис был </a:t>
            </a:r>
            <a:r>
              <a:rPr lang="ru-RU" sz="2100" dirty="0">
                <a:latin typeface="Calibri" pitchFamily="34" charset="0"/>
                <a:cs typeface="Calibri" pitchFamily="34" charset="0"/>
              </a:rPr>
              <a:t>руководителем английской языковой летней школы в Северном Уэллсе для взрослых слушателей из трех стран — Италии, Японии и Финляндии. </a:t>
            </a:r>
            <a:endParaRPr lang="ru-RU" sz="2100" dirty="0" smtClean="0">
              <a:latin typeface="Calibri" pitchFamily="34" charset="0"/>
              <a:cs typeface="Calibri" pitchFamily="34" charset="0"/>
            </a:endParaRPr>
          </a:p>
          <a:p>
            <a:endParaRPr lang="ru-RU" sz="20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3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95736" y="764704"/>
            <a:ext cx="4752527" cy="292718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latin typeface="Calibri" pitchFamily="34" charset="0"/>
                <a:cs typeface="Calibri" pitchFamily="34" charset="0"/>
              </a:rPr>
              <a:t>«Так ведь шел дождь!»</a:t>
            </a:r>
          </a:p>
          <a:p>
            <a:pPr marL="285750" indent="-285750" algn="ctr">
              <a:buFont typeface="Wingdings" pitchFamily="2" charset="2"/>
              <a:buChar char="Ø"/>
            </a:pP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900" dirty="0" smtClean="0">
                <a:latin typeface="Calibri" pitchFamily="34" charset="0"/>
                <a:cs typeface="Calibri" pitchFamily="34" charset="0"/>
              </a:rPr>
              <a:t>18 </a:t>
            </a:r>
            <a:r>
              <a:rPr lang="ru-RU" sz="1900" smtClean="0">
                <a:latin typeface="Calibri" pitchFamily="34" charset="0"/>
                <a:cs typeface="Calibri" pitchFamily="34" charset="0"/>
              </a:rPr>
              <a:t>хмурых финнов</a:t>
            </a:r>
            <a:r>
              <a:rPr lang="ru-RU" sz="1900" dirty="0" smtClean="0">
                <a:latin typeface="Calibri" pitchFamily="34" charset="0"/>
                <a:cs typeface="Calibri" pitchFamily="34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900" dirty="0" smtClean="0">
                <a:latin typeface="Calibri" pitchFamily="34" charset="0"/>
                <a:cs typeface="Calibri" pitchFamily="34" charset="0"/>
              </a:rPr>
              <a:t>12 улыбающихся японцев;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900" dirty="0">
                <a:latin typeface="Calibri" pitchFamily="34" charset="0"/>
                <a:cs typeface="Calibri" pitchFamily="34" charset="0"/>
              </a:rPr>
              <a:t>н</a:t>
            </a:r>
            <a:r>
              <a:rPr lang="ru-RU" sz="1900" dirty="0" smtClean="0">
                <a:latin typeface="Calibri" pitchFamily="34" charset="0"/>
                <a:cs typeface="Calibri" pitchFamily="34" charset="0"/>
              </a:rPr>
              <a:t>и одного итальянца;</a:t>
            </a:r>
            <a:endParaRPr lang="ru-RU" sz="19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6948263" y="3140968"/>
            <a:ext cx="792088" cy="6673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 flipV="1">
            <a:off x="4622127" y="3818746"/>
            <a:ext cx="1" cy="9091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1403648" y="3120119"/>
            <a:ext cx="792088" cy="6848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359532" y="4071873"/>
            <a:ext cx="2088232" cy="125938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latin typeface="Calibri" pitchFamily="34" charset="0"/>
                <a:cs typeface="Calibri" pitchFamily="34" charset="0"/>
              </a:rPr>
              <a:t>Финны</a:t>
            </a:r>
            <a:endParaRPr lang="ru-RU" sz="25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512886" y="4825427"/>
            <a:ext cx="2218483" cy="125938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Calibri" pitchFamily="34" charset="0"/>
                <a:cs typeface="Calibri" pitchFamily="34" charset="0"/>
              </a:rPr>
              <a:t>Итальянцы</a:t>
            </a:r>
            <a:endParaRPr lang="ru-RU" sz="2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804248" y="4071872"/>
            <a:ext cx="2088232" cy="125938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latin typeface="Calibri" pitchFamily="34" charset="0"/>
                <a:cs typeface="Calibri" pitchFamily="34" charset="0"/>
              </a:rPr>
              <a:t>Японцы</a:t>
            </a:r>
            <a:endParaRPr lang="ru-RU" sz="25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83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2087635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Calibri" pitchFamily="34" charset="0"/>
                <a:cs typeface="Calibri" pitchFamily="34" charset="0"/>
              </a:rPr>
              <a:t>Спасибо за внимание!</a:t>
            </a:r>
            <a:endParaRPr lang="ru-RU" sz="5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85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94</TotalTime>
  <Words>143</Words>
  <Application>Microsoft Office PowerPoint</Application>
  <PresentationFormat>Экран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Серега</dc:creator>
  <cp:lastModifiedBy>Admin</cp:lastModifiedBy>
  <cp:revision>18</cp:revision>
  <dcterms:created xsi:type="dcterms:W3CDTF">2016-02-28T19:15:28Z</dcterms:created>
  <dcterms:modified xsi:type="dcterms:W3CDTF">2018-03-03T07:20:47Z</dcterms:modified>
</cp:coreProperties>
</file>